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7" r:id="rId2"/>
    <p:sldId id="458" r:id="rId3"/>
    <p:sldId id="454" r:id="rId4"/>
    <p:sldId id="456" r:id="rId5"/>
    <p:sldId id="455" r:id="rId6"/>
    <p:sldId id="459" r:id="rId7"/>
    <p:sldId id="450" r:id="rId8"/>
  </p:sldIdLst>
  <p:sldSz cx="9144000" cy="6858000" type="screen4x3"/>
  <p:notesSz cx="6888163" cy="100203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s T. Kand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60"/>
    <a:srgbClr val="7ABA00"/>
    <a:srgbClr val="6EBA00"/>
    <a:srgbClr val="497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42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800" cy="5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363" y="1"/>
            <a:ext cx="2985800" cy="50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612"/>
            <a:ext cx="2985800" cy="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363" y="9519612"/>
            <a:ext cx="2985800" cy="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309220-A529-0849-8EA4-B8D9A7C59FF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562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800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724" y="1"/>
            <a:ext cx="2985799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653" y="4758990"/>
            <a:ext cx="5510858" cy="450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981"/>
            <a:ext cx="2985800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724" y="9517981"/>
            <a:ext cx="2985799" cy="50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37" tIns="47069" rIns="94137" bIns="470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B15A2A-0CF5-3642-B41D-EF8C714151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660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B15A2A-0CF5-3642-B41D-EF8C714151BA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09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63588" indent="-293688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76338" indent="-23495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46238" indent="-23495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17725" indent="-23495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749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321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893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946525" indent="-2349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DAEE0FA6-5F0B-458E-8E07-652978364BFC}" type="slidenum">
              <a:rPr lang="nb-NO" altLang="nb-NO" sz="1200" smtClean="0"/>
              <a:pPr/>
              <a:t>2</a:t>
            </a:fld>
            <a:endParaRPr lang="nb-NO" altLang="nb-NO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1FD8A28D-BBB1-451F-B70B-CE986B3E50E3}" type="slidenum">
              <a:rPr lang="en-US" altLang="nb-NO" sz="1300" smtClean="0"/>
              <a:pPr/>
              <a:t>3</a:t>
            </a:fld>
            <a:endParaRPr lang="en-US" altLang="nb-NO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88C4DA85-0079-4E12-9F29-D44D1E861276}" type="slidenum">
              <a:rPr lang="en-US" altLang="nb-NO" sz="1300" smtClean="0"/>
              <a:pPr/>
              <a:t>4</a:t>
            </a:fld>
            <a:endParaRPr lang="en-US" altLang="nb-NO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453FC713-D060-4330-B503-0B6FF542FF5A}" type="slidenum">
              <a:rPr lang="en-US" altLang="nb-NO" sz="1300" smtClean="0"/>
              <a:pPr/>
              <a:t>5</a:t>
            </a:fld>
            <a:endParaRPr lang="en-US" altLang="nb-NO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84225" indent="-301625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206500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906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173288" indent="-241300"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6304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30876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5448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4002088" indent="-2413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fld id="{453FC713-D060-4330-B503-0B6FF542FF5A}" type="slidenum">
              <a:rPr lang="en-US" altLang="nb-NO" sz="1300" smtClean="0"/>
              <a:pPr/>
              <a:t>6</a:t>
            </a:fld>
            <a:endParaRPr lang="en-US" altLang="nb-NO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B15A2A-0CF5-3642-B41D-EF8C714151BA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50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ØHIL_logo_liggende_CMYK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410200"/>
            <a:ext cx="495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10600" cy="4724400"/>
          </a:xfrm>
          <a:solidFill>
            <a:srgbClr val="7ABA0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88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A138-313A-464A-A379-DF8465E1AF1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2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00800" y="762000"/>
            <a:ext cx="2057400" cy="5105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8600" y="762000"/>
            <a:ext cx="6019800" cy="5105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2F548-2117-3D4F-8113-DDE1352952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848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990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228600" y="1905000"/>
            <a:ext cx="4038600" cy="3962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038600" cy="39624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224EA-8745-DC48-A4C0-D6E49D96CB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917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A780-814A-B345-BA04-9649D8A59E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7EB2B-59EB-A746-B95C-1BBC801D697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88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28BE-D1FC-9841-8B95-1BF1CC954F7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42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3B525-B20C-4748-8BCB-05BB6BB7B59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3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C8571-C7AD-164F-986D-82ADD6132D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86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C40A-28D2-2242-9E4A-4573C9BBEB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28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5BFD-8DA6-8849-A983-ED8F0DCFC0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761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D9AB-DA1A-704C-9A31-A8595DFD184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25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228600" y="6172200"/>
            <a:ext cx="7239000" cy="457200"/>
          </a:xfrm>
          <a:prstGeom prst="rect">
            <a:avLst/>
          </a:prstGeom>
          <a:gradFill rotWithShape="0">
            <a:gsLst>
              <a:gs pos="0">
                <a:srgbClr val="7ABA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EBA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" y="620395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39C87B-4BB2-714C-9384-1F43B576F8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" name="Picture 7" descr="ØHIL_logo_liggende_CMY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172200"/>
            <a:ext cx="2362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Årgangsark </a:t>
            </a:r>
            <a:br>
              <a:rPr lang="nb-NO" dirty="0">
                <a:solidFill>
                  <a:schemeClr val="tx1"/>
                </a:solidFill>
              </a:rPr>
            </a:br>
            <a:r>
              <a:rPr lang="nb-NO" dirty="0">
                <a:solidFill>
                  <a:schemeClr val="tx1"/>
                </a:solidFill>
              </a:rPr>
              <a:t>ØHIL Langrenn</a:t>
            </a:r>
          </a:p>
        </p:txBody>
      </p:sp>
    </p:spTree>
    <p:extLst>
      <p:ext uri="{BB962C8B-B14F-4D97-AF65-F5344CB8AC3E}">
        <p14:creationId xmlns:p14="http://schemas.microsoft.com/office/powerpoint/2010/main" val="330619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638175"/>
            <a:ext cx="8555930" cy="990600"/>
          </a:xfrm>
        </p:spPr>
        <p:txBody>
          <a:bodyPr/>
          <a:lstStyle/>
          <a:p>
            <a:pPr eaLnBrk="1" hangingPunct="1">
              <a:defRPr/>
            </a:pPr>
            <a:r>
              <a:rPr lang="nb-NO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Langrenn, se retningslinjer fra NSF</a:t>
            </a:r>
          </a:p>
        </p:txBody>
      </p:sp>
      <p:sp>
        <p:nvSpPr>
          <p:cNvPr id="67586" name="TekstSylinder 1"/>
          <p:cNvSpPr txBox="1">
            <a:spLocks noChangeArrowheads="1"/>
          </p:cNvSpPr>
          <p:nvPr/>
        </p:nvSpPr>
        <p:spPr bwMode="auto">
          <a:xfrm>
            <a:off x="323850" y="1784350"/>
            <a:ext cx="4248150" cy="3170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defRPr/>
            </a:pPr>
            <a:r>
              <a:rPr lang="nb-NO" sz="2000" b="1" dirty="0"/>
              <a:t>Sportslige mål</a:t>
            </a:r>
          </a:p>
          <a:p>
            <a:pPr>
              <a:defRPr/>
            </a:pPr>
            <a:endParaRPr lang="nb-NO" sz="2000" b="1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Motivere flest mulig aktive medlemmer til å gå på langrenn og delta i skirenn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Bedre kvalitet på treningene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Høy kvalitet og fornøyde ungdomstrenere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Flest mulig aktive langrennsløpere lengst mulig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nb-NO" sz="1600" dirty="0"/>
              <a:t>Engasjerte foreldre</a:t>
            </a:r>
          </a:p>
          <a:p>
            <a:pPr marL="108000" indent="-108000">
              <a:buFontTx/>
              <a:buBlip>
                <a:blip r:embed="rId3"/>
              </a:buBlip>
              <a:defRPr/>
            </a:pPr>
            <a:endParaRPr lang="nb-NO" sz="1600" dirty="0"/>
          </a:p>
          <a:p>
            <a:pPr marL="108000" indent="-108000">
              <a:buFontTx/>
              <a:buBlip>
                <a:blip r:embed="rId3"/>
              </a:buBlip>
              <a:defRPr/>
            </a:pPr>
            <a:endParaRPr lang="nb-NO" sz="1600" dirty="0"/>
          </a:p>
          <a:p>
            <a:pPr>
              <a:defRPr/>
            </a:pPr>
            <a:endParaRPr lang="nb-NO" sz="1600" dirty="0"/>
          </a:p>
        </p:txBody>
      </p:sp>
      <p:sp>
        <p:nvSpPr>
          <p:cNvPr id="5124" name="TekstSylinder 3"/>
          <p:cNvSpPr txBox="1">
            <a:spLocks noChangeArrowheads="1"/>
          </p:cNvSpPr>
          <p:nvPr/>
        </p:nvSpPr>
        <p:spPr bwMode="auto">
          <a:xfrm>
            <a:off x="4716463" y="1784350"/>
            <a:ext cx="388778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 b="1" dirty="0"/>
              <a:t>Tilgang på treningsarealer og sted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2000" b="1" dirty="0"/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Skileik på Hosle / Sauejordet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Hovedaktiviteten for øvrige årganger foregår på Fossum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nb-NO" altLang="nb-NO" sz="1600" dirty="0"/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Gymsaler i nærområdet benyttes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nb-NO" altLang="nb-NO" sz="1600" dirty="0"/>
              <a:t>Grusbanen og nærområder brukes til barmarkstreninger</a:t>
            </a:r>
            <a:endParaRPr lang="nb-NO" altLang="nb-NO" sz="2000" dirty="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315585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vrundet rektangel 1"/>
          <p:cNvSpPr>
            <a:spLocks noChangeArrowheads="1"/>
          </p:cNvSpPr>
          <p:nvPr/>
        </p:nvSpPr>
        <p:spPr bwMode="auto">
          <a:xfrm>
            <a:off x="755650" y="1470025"/>
            <a:ext cx="3671888" cy="4263231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76250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Langrenn 7 - 9 år Skileik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Avrundet rektangel 4"/>
          <p:cNvSpPr>
            <a:spLocks noChangeArrowheads="1"/>
          </p:cNvSpPr>
          <p:nvPr/>
        </p:nvSpPr>
        <p:spPr bwMode="auto">
          <a:xfrm>
            <a:off x="4787900" y="1470025"/>
            <a:ext cx="3671888" cy="4263231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6" name="Avrundet rektangel 5"/>
          <p:cNvSpPr/>
          <p:nvPr/>
        </p:nvSpPr>
        <p:spPr bwMode="auto">
          <a:xfrm>
            <a:off x="1042988" y="1770063"/>
            <a:ext cx="3097212" cy="5032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7 og 8 år</a:t>
            </a:r>
          </a:p>
        </p:txBody>
      </p:sp>
      <p:sp>
        <p:nvSpPr>
          <p:cNvPr id="9" name="Avrundet rektangel 8"/>
          <p:cNvSpPr/>
          <p:nvPr/>
        </p:nvSpPr>
        <p:spPr bwMode="auto">
          <a:xfrm>
            <a:off x="5076825" y="1770063"/>
            <a:ext cx="3095625" cy="50323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9 år</a:t>
            </a:r>
          </a:p>
        </p:txBody>
      </p:sp>
      <p:sp>
        <p:nvSpPr>
          <p:cNvPr id="8203" name="Avrundet rektangel 12"/>
          <p:cNvSpPr>
            <a:spLocks noChangeArrowheads="1"/>
          </p:cNvSpPr>
          <p:nvPr/>
        </p:nvSpPr>
        <p:spPr bwMode="auto">
          <a:xfrm>
            <a:off x="1036495" y="3259534"/>
            <a:ext cx="3097212" cy="684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1 trening i uken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Høst og vinter</a:t>
            </a:r>
          </a:p>
        </p:txBody>
      </p:sp>
      <p:sp>
        <p:nvSpPr>
          <p:cNvPr id="8204" name="Avrundet rektangel 13"/>
          <p:cNvSpPr>
            <a:spLocks noChangeArrowheads="1"/>
          </p:cNvSpPr>
          <p:nvPr/>
        </p:nvSpPr>
        <p:spPr bwMode="auto">
          <a:xfrm>
            <a:off x="5076825" y="3259534"/>
            <a:ext cx="3095625" cy="6842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nb-NO" altLang="nb-NO" sz="1800" dirty="0"/>
              <a:t>2 trening i uken </a:t>
            </a:r>
          </a:p>
          <a:p>
            <a:pPr algn="ctr">
              <a:spcBef>
                <a:spcPct val="0"/>
              </a:spcBef>
              <a:buNone/>
            </a:pPr>
            <a:r>
              <a:rPr lang="nb-NO" altLang="nb-NO" sz="1800" dirty="0"/>
              <a:t>Høst og vinter</a:t>
            </a:r>
          </a:p>
        </p:txBody>
      </p:sp>
      <p:sp>
        <p:nvSpPr>
          <p:cNvPr id="8205" name="Avrundet rektangel 9"/>
          <p:cNvSpPr>
            <a:spLocks noChangeArrowheads="1"/>
          </p:cNvSpPr>
          <p:nvPr/>
        </p:nvSpPr>
        <p:spPr bwMode="auto">
          <a:xfrm>
            <a:off x="1042988" y="4056261"/>
            <a:ext cx="3097212" cy="674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nb-NO" altLang="nb-NO" sz="1800" dirty="0"/>
              <a:t>Hosle og nærområde</a:t>
            </a:r>
          </a:p>
        </p:txBody>
      </p:sp>
      <p:sp>
        <p:nvSpPr>
          <p:cNvPr id="8207" name="Avrundet rektangel 17"/>
          <p:cNvSpPr>
            <a:spLocks noChangeArrowheads="1"/>
          </p:cNvSpPr>
          <p:nvPr/>
        </p:nvSpPr>
        <p:spPr bwMode="auto">
          <a:xfrm>
            <a:off x="5108265" y="4065134"/>
            <a:ext cx="3095625" cy="674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Fossum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(tildelt tid)</a:t>
            </a:r>
          </a:p>
        </p:txBody>
      </p:sp>
      <p:sp>
        <p:nvSpPr>
          <p:cNvPr id="8208" name="Avrundet rektangel 18"/>
          <p:cNvSpPr>
            <a:spLocks noChangeArrowheads="1"/>
          </p:cNvSpPr>
          <p:nvPr/>
        </p:nvSpPr>
        <p:spPr bwMode="auto">
          <a:xfrm>
            <a:off x="1017022" y="4861979"/>
            <a:ext cx="3095625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Klubbmesterskap/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Hoslerennet</a:t>
            </a:r>
          </a:p>
        </p:txBody>
      </p:sp>
      <p:sp>
        <p:nvSpPr>
          <p:cNvPr id="15" name="Avrundet rektangel 12"/>
          <p:cNvSpPr>
            <a:spLocks noChangeArrowheads="1"/>
          </p:cNvSpPr>
          <p:nvPr/>
        </p:nvSpPr>
        <p:spPr bwMode="auto">
          <a:xfrm>
            <a:off x="1036495" y="2492896"/>
            <a:ext cx="3097212" cy="684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100 % Skileik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baserte treninger</a:t>
            </a:r>
          </a:p>
        </p:txBody>
      </p:sp>
      <p:sp>
        <p:nvSpPr>
          <p:cNvPr id="16" name="Avrundet rektangel 12"/>
          <p:cNvSpPr>
            <a:spLocks noChangeArrowheads="1"/>
          </p:cNvSpPr>
          <p:nvPr/>
        </p:nvSpPr>
        <p:spPr bwMode="auto">
          <a:xfrm>
            <a:off x="5089437" y="2482448"/>
            <a:ext cx="3097212" cy="684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Skileik med basis teknikktrening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  <p:sp>
        <p:nvSpPr>
          <p:cNvPr id="14" name="Avrundet rektangel 18"/>
          <p:cNvSpPr>
            <a:spLocks noChangeArrowheads="1"/>
          </p:cNvSpPr>
          <p:nvPr/>
        </p:nvSpPr>
        <p:spPr bwMode="auto">
          <a:xfrm>
            <a:off x="5066786" y="4863295"/>
            <a:ext cx="3095625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Klubbmesterskap/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Naborunden/Hoslerennet</a:t>
            </a:r>
          </a:p>
        </p:txBody>
      </p:sp>
    </p:spTree>
    <p:extLst>
      <p:ext uri="{BB962C8B-B14F-4D97-AF65-F5344CB8AC3E}">
        <p14:creationId xmlns:p14="http://schemas.microsoft.com/office/powerpoint/2010/main" val="2868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58738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Langrenn 10 - 12 år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Avrundet rektangel 4"/>
          <p:cNvSpPr>
            <a:spLocks noChangeArrowheads="1"/>
          </p:cNvSpPr>
          <p:nvPr/>
        </p:nvSpPr>
        <p:spPr bwMode="auto">
          <a:xfrm>
            <a:off x="4787900" y="908719"/>
            <a:ext cx="3671888" cy="4968553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9" name="Avrundet rektangel 8"/>
          <p:cNvSpPr/>
          <p:nvPr/>
        </p:nvSpPr>
        <p:spPr bwMode="auto">
          <a:xfrm>
            <a:off x="5076825" y="992188"/>
            <a:ext cx="3095625" cy="57626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12 år</a:t>
            </a:r>
          </a:p>
        </p:txBody>
      </p:sp>
      <p:sp>
        <p:nvSpPr>
          <p:cNvPr id="10247" name="Avrundet rektangel 11"/>
          <p:cNvSpPr>
            <a:spLocks noChangeArrowheads="1"/>
          </p:cNvSpPr>
          <p:nvPr/>
        </p:nvSpPr>
        <p:spPr bwMode="auto">
          <a:xfrm>
            <a:off x="5076825" y="1747417"/>
            <a:ext cx="3095625" cy="95398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Skileik med gradvis større innhold av teknisk skitrening</a:t>
            </a:r>
          </a:p>
        </p:txBody>
      </p:sp>
      <p:sp>
        <p:nvSpPr>
          <p:cNvPr id="10248" name="Avrundet rektangel 13"/>
          <p:cNvSpPr>
            <a:spLocks noChangeArrowheads="1"/>
          </p:cNvSpPr>
          <p:nvPr/>
        </p:nvSpPr>
        <p:spPr bwMode="auto">
          <a:xfrm>
            <a:off x="5076825" y="2832518"/>
            <a:ext cx="3095625" cy="92898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2 treninger i uken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1,5 t hver gang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Høst og vinter</a:t>
            </a:r>
          </a:p>
        </p:txBody>
      </p:sp>
      <p:sp>
        <p:nvSpPr>
          <p:cNvPr id="10249" name="Avrundet rektangel 17"/>
          <p:cNvSpPr>
            <a:spLocks noChangeArrowheads="1"/>
          </p:cNvSpPr>
          <p:nvPr/>
        </p:nvSpPr>
        <p:spPr bwMode="auto">
          <a:xfrm>
            <a:off x="5076825" y="3957136"/>
            <a:ext cx="3095625" cy="674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Fossum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(tildelt tid)</a:t>
            </a:r>
          </a:p>
        </p:txBody>
      </p:sp>
      <p:sp>
        <p:nvSpPr>
          <p:cNvPr id="10252" name="Avrundet rektangel 10"/>
          <p:cNvSpPr>
            <a:spLocks noChangeArrowheads="1"/>
          </p:cNvSpPr>
          <p:nvPr/>
        </p:nvSpPr>
        <p:spPr bwMode="auto">
          <a:xfrm>
            <a:off x="5097417" y="4845409"/>
            <a:ext cx="3095625" cy="7016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Klubbmesterskap/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Naborunden/Hoslerennet</a:t>
            </a:r>
            <a:endParaRPr lang="nb-NO" altLang="nb-NO" sz="1800" dirty="0"/>
          </a:p>
        </p:txBody>
      </p:sp>
      <p:sp>
        <p:nvSpPr>
          <p:cNvPr id="10253" name="Avrundet rektangel 19"/>
          <p:cNvSpPr>
            <a:spLocks noChangeArrowheads="1"/>
          </p:cNvSpPr>
          <p:nvPr/>
        </p:nvSpPr>
        <p:spPr bwMode="auto">
          <a:xfrm>
            <a:off x="412750" y="908720"/>
            <a:ext cx="3671888" cy="4968552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21" name="Avrundet rektangel 20"/>
          <p:cNvSpPr/>
          <p:nvPr/>
        </p:nvSpPr>
        <p:spPr bwMode="auto">
          <a:xfrm>
            <a:off x="700088" y="992188"/>
            <a:ext cx="3097212" cy="57626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10 - 11 år </a:t>
            </a:r>
          </a:p>
        </p:txBody>
      </p:sp>
      <p:sp>
        <p:nvSpPr>
          <p:cNvPr id="10255" name="Avrundet rektangel 21"/>
          <p:cNvSpPr>
            <a:spLocks noChangeArrowheads="1"/>
          </p:cNvSpPr>
          <p:nvPr/>
        </p:nvSpPr>
        <p:spPr bwMode="auto">
          <a:xfrm>
            <a:off x="700088" y="1772816"/>
            <a:ext cx="3097212" cy="92858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Skileik med gradvis større innhold av teknisk skitrening</a:t>
            </a:r>
          </a:p>
        </p:txBody>
      </p:sp>
      <p:sp>
        <p:nvSpPr>
          <p:cNvPr id="10256" name="Avrundet rektangel 22"/>
          <p:cNvSpPr>
            <a:spLocks noChangeArrowheads="1"/>
          </p:cNvSpPr>
          <p:nvPr/>
        </p:nvSpPr>
        <p:spPr bwMode="auto">
          <a:xfrm>
            <a:off x="700088" y="2852936"/>
            <a:ext cx="3097212" cy="92898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2 treninger i uken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1 t hver gang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Høst og vinter </a:t>
            </a:r>
          </a:p>
        </p:txBody>
      </p:sp>
      <p:sp>
        <p:nvSpPr>
          <p:cNvPr id="10257" name="Avrundet rektangel 23"/>
          <p:cNvSpPr>
            <a:spLocks noChangeArrowheads="1"/>
          </p:cNvSpPr>
          <p:nvPr/>
        </p:nvSpPr>
        <p:spPr bwMode="auto">
          <a:xfrm>
            <a:off x="700088" y="4005064"/>
            <a:ext cx="3097212" cy="674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Fossum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(tildelt tid)</a:t>
            </a:r>
          </a:p>
        </p:txBody>
      </p:sp>
      <p:sp>
        <p:nvSpPr>
          <p:cNvPr id="10259" name="Avrundet rektangel 25"/>
          <p:cNvSpPr>
            <a:spLocks noChangeArrowheads="1"/>
          </p:cNvSpPr>
          <p:nvPr/>
        </p:nvSpPr>
        <p:spPr bwMode="auto">
          <a:xfrm>
            <a:off x="707540" y="4851629"/>
            <a:ext cx="3097212" cy="7016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 dirty="0"/>
              <a:t>Klubbmesterskap/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 dirty="0"/>
              <a:t>Naborunden/Hoslerennet</a:t>
            </a:r>
          </a:p>
        </p:txBody>
      </p:sp>
    </p:spTree>
    <p:extLst>
      <p:ext uri="{BB962C8B-B14F-4D97-AF65-F5344CB8AC3E}">
        <p14:creationId xmlns:p14="http://schemas.microsoft.com/office/powerpoint/2010/main" val="368643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76250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Langrenn 13 -16 år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Avrundet rektangel 4"/>
          <p:cNvSpPr>
            <a:spLocks noChangeArrowheads="1"/>
          </p:cNvSpPr>
          <p:nvPr/>
        </p:nvSpPr>
        <p:spPr bwMode="auto">
          <a:xfrm>
            <a:off x="3992765" y="476672"/>
            <a:ext cx="4176464" cy="5401047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9228" name="Avrundet rektangel 13"/>
          <p:cNvSpPr>
            <a:spLocks noChangeArrowheads="1"/>
          </p:cNvSpPr>
          <p:nvPr/>
        </p:nvSpPr>
        <p:spPr bwMode="auto">
          <a:xfrm>
            <a:off x="4533185" y="1484678"/>
            <a:ext cx="3095625" cy="10082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Variert skitrening med både teknikk, kondisjon og styrke elementer</a:t>
            </a:r>
          </a:p>
        </p:txBody>
      </p:sp>
      <p:sp>
        <p:nvSpPr>
          <p:cNvPr id="9232" name="Avrundet rektangel 18"/>
          <p:cNvSpPr>
            <a:spLocks noChangeArrowheads="1"/>
          </p:cNvSpPr>
          <p:nvPr/>
        </p:nvSpPr>
        <p:spPr bwMode="auto">
          <a:xfrm>
            <a:off x="4536355" y="2780928"/>
            <a:ext cx="3095625" cy="93610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2-3 treninger i uken à 1,5 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Høst 3 ganger pr uke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Vinter 2 ganger pr uke</a:t>
            </a:r>
          </a:p>
        </p:txBody>
      </p:sp>
      <p:sp>
        <p:nvSpPr>
          <p:cNvPr id="19" name="Avrundet rektangel 18"/>
          <p:cNvSpPr/>
          <p:nvPr/>
        </p:nvSpPr>
        <p:spPr bwMode="auto">
          <a:xfrm>
            <a:off x="4536355" y="692696"/>
            <a:ext cx="3095625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13 -16 år</a:t>
            </a:r>
          </a:p>
        </p:txBody>
      </p:sp>
      <p:sp>
        <p:nvSpPr>
          <p:cNvPr id="21" name="Avrundet rektangel 16"/>
          <p:cNvSpPr>
            <a:spLocks noChangeArrowheads="1"/>
          </p:cNvSpPr>
          <p:nvPr/>
        </p:nvSpPr>
        <p:spPr bwMode="auto">
          <a:xfrm>
            <a:off x="4559322" y="3933056"/>
            <a:ext cx="3097212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Fossum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(tildelt tid)</a:t>
            </a:r>
          </a:p>
        </p:txBody>
      </p:sp>
      <p:sp>
        <p:nvSpPr>
          <p:cNvPr id="22" name="Avrundet rektangel 18"/>
          <p:cNvSpPr>
            <a:spLocks noChangeArrowheads="1"/>
          </p:cNvSpPr>
          <p:nvPr/>
        </p:nvSpPr>
        <p:spPr bwMode="auto">
          <a:xfrm>
            <a:off x="4560909" y="5013176"/>
            <a:ext cx="3095625" cy="655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Naborunden / renn???</a:t>
            </a:r>
          </a:p>
        </p:txBody>
      </p:sp>
      <p:sp>
        <p:nvSpPr>
          <p:cNvPr id="10" name="Avrundet rektangel 25"/>
          <p:cNvSpPr>
            <a:spLocks noChangeArrowheads="1"/>
          </p:cNvSpPr>
          <p:nvPr/>
        </p:nvSpPr>
        <p:spPr bwMode="auto">
          <a:xfrm>
            <a:off x="4560909" y="4803130"/>
            <a:ext cx="3097212" cy="92766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 dirty="0"/>
              <a:t>Klubbmesterskap/Hoslerennet/Kretsrenn/Landsrenn/ UngdomsBirken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1800" dirty="0"/>
          </a:p>
        </p:txBody>
      </p:sp>
    </p:spTree>
    <p:extLst>
      <p:ext uri="{BB962C8B-B14F-4D97-AF65-F5344CB8AC3E}">
        <p14:creationId xmlns:p14="http://schemas.microsoft.com/office/powerpoint/2010/main" val="18216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76250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nb-N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Langrenn Senior / Veteran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Avrundet rektangel 4"/>
          <p:cNvSpPr>
            <a:spLocks noChangeArrowheads="1"/>
          </p:cNvSpPr>
          <p:nvPr/>
        </p:nvSpPr>
        <p:spPr bwMode="auto">
          <a:xfrm>
            <a:off x="3992765" y="1052736"/>
            <a:ext cx="4176464" cy="504056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3200"/>
          </a:p>
        </p:txBody>
      </p:sp>
      <p:sp>
        <p:nvSpPr>
          <p:cNvPr id="9228" name="Avrundet rektangel 13"/>
          <p:cNvSpPr>
            <a:spLocks noChangeArrowheads="1"/>
          </p:cNvSpPr>
          <p:nvPr/>
        </p:nvSpPr>
        <p:spPr bwMode="auto">
          <a:xfrm>
            <a:off x="4533184" y="2204864"/>
            <a:ext cx="3095625" cy="93610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Variert skitrening med både teknikk, kondisjon og styrke elementer</a:t>
            </a:r>
          </a:p>
        </p:txBody>
      </p:sp>
      <p:sp>
        <p:nvSpPr>
          <p:cNvPr id="9232" name="Avrundet rektangel 18"/>
          <p:cNvSpPr>
            <a:spLocks noChangeArrowheads="1"/>
          </p:cNvSpPr>
          <p:nvPr/>
        </p:nvSpPr>
        <p:spPr bwMode="auto">
          <a:xfrm>
            <a:off x="4533183" y="3194631"/>
            <a:ext cx="3095625" cy="93610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Antall treninger pr uke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Høst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Vinter</a:t>
            </a:r>
          </a:p>
        </p:txBody>
      </p:sp>
      <p:sp>
        <p:nvSpPr>
          <p:cNvPr id="19" name="Avrundet rektangel 18"/>
          <p:cNvSpPr/>
          <p:nvPr/>
        </p:nvSpPr>
        <p:spPr bwMode="auto">
          <a:xfrm>
            <a:off x="4559322" y="1389271"/>
            <a:ext cx="3095625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nb-NO" sz="1800" dirty="0"/>
              <a:t>Fra 16 år</a:t>
            </a:r>
          </a:p>
        </p:txBody>
      </p:sp>
      <p:sp>
        <p:nvSpPr>
          <p:cNvPr id="21" name="Avrundet rektangel 16"/>
          <p:cNvSpPr>
            <a:spLocks noChangeArrowheads="1"/>
          </p:cNvSpPr>
          <p:nvPr/>
        </p:nvSpPr>
        <p:spPr bwMode="auto">
          <a:xfrm>
            <a:off x="4540796" y="4179238"/>
            <a:ext cx="3097212" cy="6540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Fossum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nb-NO" altLang="nb-NO" sz="1800" dirty="0"/>
              <a:t>(tildelt tid)</a:t>
            </a:r>
          </a:p>
        </p:txBody>
      </p:sp>
      <p:sp>
        <p:nvSpPr>
          <p:cNvPr id="10" name="Avrundet rektangel 25"/>
          <p:cNvSpPr>
            <a:spLocks noChangeArrowheads="1"/>
          </p:cNvSpPr>
          <p:nvPr/>
        </p:nvSpPr>
        <p:spPr bwMode="auto">
          <a:xfrm>
            <a:off x="4560909" y="5013176"/>
            <a:ext cx="3097212" cy="9176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 dirty="0"/>
              <a:t>Klubbmesterskap</a:t>
            </a:r>
            <a:r>
              <a:rPr lang="nb-NO" altLang="nb-NO" sz="1800"/>
              <a:t>/Hosle-rennet</a:t>
            </a:r>
            <a:r>
              <a:rPr lang="nb-NO" altLang="nb-NO" sz="1800" dirty="0"/>
              <a:t>/</a:t>
            </a:r>
            <a:r>
              <a:rPr lang="nb-NO" altLang="nb-NO" sz="1800"/>
              <a:t>Kretsrenn/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Landsrenn</a:t>
            </a:r>
            <a:r>
              <a:rPr lang="nb-NO" altLang="nb-NO" sz="1800" dirty="0"/>
              <a:t>/ Birken etc.</a:t>
            </a:r>
          </a:p>
        </p:txBody>
      </p:sp>
    </p:spTree>
    <p:extLst>
      <p:ext uri="{BB962C8B-B14F-4D97-AF65-F5344CB8AC3E}">
        <p14:creationId xmlns:p14="http://schemas.microsoft.com/office/powerpoint/2010/main" val="332967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Utviklingsplan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il opp 5"/>
          <p:cNvSpPr/>
          <p:nvPr/>
        </p:nvSpPr>
        <p:spPr bwMode="auto">
          <a:xfrm rot="3110508">
            <a:off x="4090398" y="-972843"/>
            <a:ext cx="729017" cy="809204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Avrundet rektangel 6"/>
          <p:cNvSpPr/>
          <p:nvPr/>
        </p:nvSpPr>
        <p:spPr bwMode="auto">
          <a:xfrm>
            <a:off x="827584" y="4509120"/>
            <a:ext cx="2232248" cy="93610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7</a:t>
            </a: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Aktiv start og gøy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Avrundet rektangel 7"/>
          <p:cNvSpPr/>
          <p:nvPr/>
        </p:nvSpPr>
        <p:spPr bwMode="auto">
          <a:xfrm>
            <a:off x="2195736" y="3356992"/>
            <a:ext cx="2232248" cy="936104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9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Basis og gøy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Avrundet rektangel 8"/>
          <p:cNvSpPr/>
          <p:nvPr/>
        </p:nvSpPr>
        <p:spPr bwMode="auto">
          <a:xfrm>
            <a:off x="3563888" y="2204864"/>
            <a:ext cx="2232248" cy="936104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10</a:t>
            </a: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-12 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Lære og trene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0" name="Avrundet rektangel 9"/>
          <p:cNvSpPr/>
          <p:nvPr/>
        </p:nvSpPr>
        <p:spPr bwMode="auto">
          <a:xfrm>
            <a:off x="5076056" y="1052736"/>
            <a:ext cx="2232248" cy="936104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>
                <a:ea typeface="ヒラギノ角ゴ Pro W3" pitchFamily="1" charset="-128"/>
              </a:rPr>
              <a:t>13-16 </a:t>
            </a:r>
            <a:r>
              <a:rPr kumimoji="0" 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år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>
                <a:ea typeface="ヒラギノ角ゴ Pro W3" pitchFamily="1" charset="-128"/>
              </a:rPr>
              <a:t>Trene for å trene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1291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3960"/>
      </a:dk1>
      <a:lt1>
        <a:srgbClr val="FFFFFF"/>
      </a:lt1>
      <a:dk2>
        <a:srgbClr val="003960"/>
      </a:dk2>
      <a:lt2>
        <a:srgbClr val="808080"/>
      </a:lt2>
      <a:accent1>
        <a:srgbClr val="6EBA00"/>
      </a:accent1>
      <a:accent2>
        <a:srgbClr val="333399"/>
      </a:accent2>
      <a:accent3>
        <a:srgbClr val="FFFFFF"/>
      </a:accent3>
      <a:accent4>
        <a:srgbClr val="002F51"/>
      </a:accent4>
      <a:accent5>
        <a:srgbClr val="BAD9AA"/>
      </a:accent5>
      <a:accent6>
        <a:srgbClr val="2D2D8A"/>
      </a:accent6>
      <a:hlink>
        <a:srgbClr val="009999"/>
      </a:hlink>
      <a:folHlink>
        <a:srgbClr val="746EE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15151</TotalTime>
  <Words>313</Words>
  <Application>Microsoft Office PowerPoint</Application>
  <PresentationFormat>Skjermfremvisning (4:3)</PresentationFormat>
  <Paragraphs>89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Wingdings</vt:lpstr>
      <vt:lpstr>Blank Presentation</vt:lpstr>
      <vt:lpstr>Årgangsark  ØHIL Langrenn</vt:lpstr>
      <vt:lpstr>Langrenn, se retningslinjer fra NSF</vt:lpstr>
      <vt:lpstr>Langrenn 7 - 9 år Skileik</vt:lpstr>
      <vt:lpstr>Langrenn 10 - 12 år</vt:lpstr>
      <vt:lpstr>Langrenn 13 -16 år</vt:lpstr>
      <vt:lpstr>Langrenn Senior / Veteran</vt:lpstr>
      <vt:lpstr>Utviklingsplan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Sportslig plan 2008</dc:title>
  <dc:creator>Øvrevoll Hosle IL</dc:creator>
  <cp:lastModifiedBy>Torunn Kvitli</cp:lastModifiedBy>
  <cp:revision>953</cp:revision>
  <cp:lastPrinted>2015-11-04T12:12:24Z</cp:lastPrinted>
  <dcterms:created xsi:type="dcterms:W3CDTF">2014-02-05T11:10:40Z</dcterms:created>
  <dcterms:modified xsi:type="dcterms:W3CDTF">2020-11-04T12:35:57Z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