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47" r:id="rId2"/>
    <p:sldId id="458" r:id="rId3"/>
    <p:sldId id="454" r:id="rId4"/>
    <p:sldId id="455" r:id="rId5"/>
    <p:sldId id="457" r:id="rId6"/>
    <p:sldId id="450" r:id="rId7"/>
  </p:sldIdLst>
  <p:sldSz cx="9144000" cy="6858000" type="screen4x3"/>
  <p:notesSz cx="6888163" cy="100203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s T. Kande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60"/>
    <a:srgbClr val="7ABA00"/>
    <a:srgbClr val="6EBA00"/>
    <a:srgbClr val="4971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50000" autoAdjust="0"/>
  </p:normalViewPr>
  <p:slideViewPr>
    <p:cSldViewPr>
      <p:cViewPr varScale="1">
        <p:scale>
          <a:sx n="72" d="100"/>
          <a:sy n="72" d="100"/>
        </p:scale>
        <p:origin x="13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5800" cy="500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137" tIns="47069" rIns="94137" bIns="47069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363" y="1"/>
            <a:ext cx="2985800" cy="500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137" tIns="47069" rIns="94137" bIns="4706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9612"/>
            <a:ext cx="2985800" cy="50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137" tIns="47069" rIns="94137" bIns="47069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363" y="9519612"/>
            <a:ext cx="2985800" cy="50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137" tIns="47069" rIns="94137" bIns="4706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C309220-A529-0849-8EA4-B8D9A7C59FF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1562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5800" cy="500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37" tIns="47069" rIns="94137" bIns="47069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724" y="1"/>
            <a:ext cx="2985799" cy="500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37" tIns="47069" rIns="94137" bIns="4706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2475"/>
            <a:ext cx="5010150" cy="3757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653" y="4758990"/>
            <a:ext cx="5510858" cy="450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37" tIns="47069" rIns="94137" bIns="470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981"/>
            <a:ext cx="2985800" cy="500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37" tIns="47069" rIns="94137" bIns="47069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724" y="9517981"/>
            <a:ext cx="2985799" cy="500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37" tIns="47069" rIns="94137" bIns="4706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7B15A2A-0CF5-3642-B41D-EF8C714151B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4660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63588" indent="-293688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76338" indent="-234950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46238" indent="-234950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117725" indent="-234950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74925" indent="-2349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3032125" indent="-2349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89325" indent="-2349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946525" indent="-2349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fld id="{DAEE0FA6-5F0B-458E-8E07-652978364BFC}" type="slidenum">
              <a:rPr lang="nb-NO" altLang="nb-NO" sz="1200" smtClean="0"/>
              <a:pPr/>
              <a:t>2</a:t>
            </a:fld>
            <a:endParaRPr lang="nb-NO" altLang="nb-NO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84225" indent="-301625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206500" indent="-241300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90688" indent="-241300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173288" indent="-241300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630488" indent="-2413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3087688" indent="-2413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544888" indent="-2413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4002088" indent="-2413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fld id="{1FD8A28D-BBB1-451F-B70B-CE986B3E50E3}" type="slidenum">
              <a:rPr lang="en-US" altLang="nb-NO" sz="1300" smtClean="0"/>
              <a:pPr/>
              <a:t>3</a:t>
            </a:fld>
            <a:endParaRPr lang="en-US" altLang="nb-NO" sz="13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84225" indent="-301625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206500" indent="-241300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90688" indent="-241300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173288" indent="-241300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630488" indent="-2413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3087688" indent="-2413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544888" indent="-2413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4002088" indent="-2413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fld id="{453FC713-D060-4330-B503-0B6FF542FF5A}" type="slidenum">
              <a:rPr lang="en-US" altLang="nb-NO" sz="1300" smtClean="0"/>
              <a:pPr/>
              <a:t>4</a:t>
            </a:fld>
            <a:endParaRPr lang="en-US" altLang="nb-NO" sz="13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84225" indent="-301625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206500" indent="-241300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90688" indent="-241300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173288" indent="-241300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630488" indent="-2413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3087688" indent="-2413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544888" indent="-2413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4002088" indent="-2413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fld id="{453FC713-D060-4330-B503-0B6FF542FF5A}" type="slidenum">
              <a:rPr lang="en-US" altLang="nb-NO" sz="1300" smtClean="0"/>
              <a:pPr/>
              <a:t>5</a:t>
            </a:fld>
            <a:endParaRPr lang="en-US" altLang="nb-NO" sz="13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ØHIL_logo_liggende_CMYK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410200"/>
            <a:ext cx="495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610600" cy="4724400"/>
          </a:xfrm>
          <a:solidFill>
            <a:srgbClr val="7ABA00"/>
          </a:solidFill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888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4A138-313A-464A-A379-DF8465E1AF1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22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400800" y="762000"/>
            <a:ext cx="2057400" cy="51054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28600" y="762000"/>
            <a:ext cx="6019800" cy="51054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2F548-2117-3D4F-8113-DDE1352952F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5848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229600" cy="9906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228600" y="1905000"/>
            <a:ext cx="4038600" cy="39624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419600" y="1905000"/>
            <a:ext cx="4038600" cy="39624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224EA-8745-DC48-A4C0-D6E49D96CB1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9175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CA780-814A-B345-BA04-9649D8A59E6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38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7EB2B-59EB-A746-B95C-1BBC801D697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088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40386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419600" y="1905000"/>
            <a:ext cx="40386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028BE-D1FC-9841-8B95-1BF1CC954F7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242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3B525-B20C-4748-8BCB-05BB6BB7B59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539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C8571-C7AD-164F-986D-82ADD6132D3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861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BC40A-28D2-2242-9E4A-4573C9BBEB3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284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D5BFD-8DA6-8849-A983-ED8F0DCFC0A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7619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D9AB-DA1A-704C-9A31-A8595DFD184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125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 userDrawn="1"/>
        </p:nvSpPr>
        <p:spPr bwMode="auto">
          <a:xfrm>
            <a:off x="228600" y="6172200"/>
            <a:ext cx="7239000" cy="457200"/>
          </a:xfrm>
          <a:prstGeom prst="rect">
            <a:avLst/>
          </a:prstGeom>
          <a:gradFill rotWithShape="0">
            <a:gsLst>
              <a:gs pos="0">
                <a:srgbClr val="7ABA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050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EBA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3400" y="620395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39C87B-4BB2-714C-9384-1F43B576F8F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2" name="Picture 7" descr="ØHIL_logo_liggende_CMYK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172200"/>
            <a:ext cx="23622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ヒラギノ角ゴ Pro W3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ヒラギノ角ゴ Pro W3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ヒラギノ角ゴ Pro W3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ヒラギノ角ゴ Pro W3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 charset="0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ヒラギノ角ゴ Pro W3" charset="0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ヒラギノ角ゴ Pro W3" charset="0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Årgangsark </a:t>
            </a:r>
            <a:br>
              <a:rPr lang="nb-NO" dirty="0">
                <a:solidFill>
                  <a:schemeClr val="tx1"/>
                </a:solidFill>
              </a:rPr>
            </a:br>
            <a:r>
              <a:rPr lang="nb-NO" dirty="0">
                <a:solidFill>
                  <a:schemeClr val="tx1"/>
                </a:solidFill>
              </a:rPr>
              <a:t>ØHIL Softball / Baseball</a:t>
            </a:r>
            <a:br>
              <a:rPr lang="nb-NO" dirty="0">
                <a:solidFill>
                  <a:schemeClr val="tx1"/>
                </a:solidFill>
              </a:rPr>
            </a:br>
            <a:r>
              <a:rPr lang="nb-NO" sz="1400" dirty="0">
                <a:solidFill>
                  <a:schemeClr val="tx1"/>
                </a:solidFill>
              </a:rPr>
              <a:t>rev november 2020</a:t>
            </a:r>
          </a:p>
        </p:txBody>
      </p:sp>
    </p:spTree>
    <p:extLst>
      <p:ext uri="{BB962C8B-B14F-4D97-AF65-F5344CB8AC3E}">
        <p14:creationId xmlns:p14="http://schemas.microsoft.com/office/powerpoint/2010/main" val="330619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36550" y="638175"/>
            <a:ext cx="8411914" cy="990600"/>
          </a:xfrm>
        </p:spPr>
        <p:txBody>
          <a:bodyPr/>
          <a:lstStyle/>
          <a:p>
            <a:pPr eaLnBrk="1" hangingPunct="1">
              <a:defRPr/>
            </a:pPr>
            <a:r>
              <a:rPr lang="nb-NO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Soft - Baseball, se retningslinjer fra NSBF</a:t>
            </a:r>
          </a:p>
        </p:txBody>
      </p:sp>
      <p:sp>
        <p:nvSpPr>
          <p:cNvPr id="67586" name="TekstSylinder 1"/>
          <p:cNvSpPr txBox="1">
            <a:spLocks noChangeArrowheads="1"/>
          </p:cNvSpPr>
          <p:nvPr/>
        </p:nvSpPr>
        <p:spPr bwMode="auto">
          <a:xfrm>
            <a:off x="323850" y="1784350"/>
            <a:ext cx="4248150" cy="46474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defRPr/>
            </a:pPr>
            <a:r>
              <a:rPr lang="nb-NO" sz="2000" b="1" dirty="0"/>
              <a:t>Sportslige mål</a:t>
            </a:r>
          </a:p>
          <a:p>
            <a:pPr>
              <a:defRPr/>
            </a:pPr>
            <a:endParaRPr lang="nb-NO" sz="2000" b="1" dirty="0"/>
          </a:p>
          <a:p>
            <a:pPr marL="108000" indent="-108000">
              <a:buFontTx/>
              <a:buBlip>
                <a:blip r:embed="rId3"/>
              </a:buBlip>
              <a:defRPr/>
            </a:pPr>
            <a:r>
              <a:rPr lang="nb-NO" sz="1600" dirty="0"/>
              <a:t>Motivere flest mulig til å engasjere seg i soft - baseball</a:t>
            </a:r>
          </a:p>
          <a:p>
            <a:pPr marL="108000" indent="-108000">
              <a:buFontTx/>
              <a:buBlip>
                <a:blip r:embed="rId3"/>
              </a:buBlip>
              <a:defRPr/>
            </a:pPr>
            <a:r>
              <a:rPr lang="nb-NO" sz="1600" dirty="0"/>
              <a:t>Skape en arena for å spille soft-baseball</a:t>
            </a:r>
          </a:p>
          <a:p>
            <a:pPr marL="108000" indent="-108000">
              <a:buFontTx/>
              <a:buBlip>
                <a:blip r:embed="rId3"/>
              </a:buBlip>
              <a:defRPr/>
            </a:pPr>
            <a:r>
              <a:rPr lang="nb-NO" sz="1600" dirty="0"/>
              <a:t>Barneidretten (under 12 år)</a:t>
            </a:r>
          </a:p>
          <a:p>
            <a:pPr marL="850950" lvl="1" indent="-108000">
              <a:buFontTx/>
              <a:buBlip>
                <a:blip r:embed="rId3"/>
              </a:buBlip>
              <a:defRPr/>
            </a:pPr>
            <a:r>
              <a:rPr lang="nb-NO" sz="1600" dirty="0"/>
              <a:t>Skape arena for å ha deg gøy med baseball</a:t>
            </a:r>
          </a:p>
          <a:p>
            <a:pPr marL="850950" lvl="1" indent="-108000">
              <a:buFontTx/>
              <a:buBlip>
                <a:blip r:embed="rId3"/>
              </a:buBlip>
              <a:defRPr/>
            </a:pPr>
            <a:r>
              <a:rPr lang="nb-NO" sz="1600" dirty="0"/>
              <a:t>Jenter og gutter spiller sammen</a:t>
            </a:r>
          </a:p>
          <a:p>
            <a:pPr marL="850950" lvl="1" indent="-108000">
              <a:buFontTx/>
              <a:buBlip>
                <a:blip r:embed="rId3"/>
              </a:buBlip>
              <a:defRPr/>
            </a:pPr>
            <a:r>
              <a:rPr lang="nb-NO" sz="1600" dirty="0"/>
              <a:t>Etablere grunnleggende ferdigheter</a:t>
            </a:r>
          </a:p>
          <a:p>
            <a:pPr marL="850950" lvl="1" indent="-108000">
              <a:buFontTx/>
              <a:buBlip>
                <a:blip r:embed="rId3"/>
              </a:buBlip>
              <a:defRPr/>
            </a:pPr>
            <a:r>
              <a:rPr lang="nb-NO" sz="1600" dirty="0"/>
              <a:t>Etablere forståelse for spillet</a:t>
            </a:r>
          </a:p>
          <a:p>
            <a:pPr marL="108000" indent="-108000">
              <a:buFontTx/>
              <a:buBlip>
                <a:blip r:embed="rId3"/>
              </a:buBlip>
              <a:defRPr/>
            </a:pPr>
            <a:r>
              <a:rPr lang="nb-NO" sz="1600" dirty="0"/>
              <a:t>Gi ungdom grunnlag for å spille i serie og turneringer</a:t>
            </a:r>
          </a:p>
          <a:p>
            <a:pPr marL="108000" indent="-108000">
              <a:buFontTx/>
              <a:buBlip>
                <a:blip r:embed="rId3"/>
              </a:buBlip>
              <a:defRPr/>
            </a:pPr>
            <a:r>
              <a:rPr lang="nb-NO" sz="1600" dirty="0"/>
              <a:t>Ønske om å gi </a:t>
            </a:r>
            <a:r>
              <a:rPr lang="nb-NO" sz="1600" dirty="0" err="1"/>
              <a:t>talenter</a:t>
            </a:r>
            <a:r>
              <a:rPr lang="nb-NO" sz="1600" dirty="0"/>
              <a:t> mulighet for videre utvikling</a:t>
            </a:r>
          </a:p>
          <a:p>
            <a:pPr marL="108000" indent="-108000">
              <a:buFontTx/>
              <a:buBlip>
                <a:blip r:embed="rId3"/>
              </a:buBlip>
              <a:defRPr/>
            </a:pPr>
            <a:endParaRPr lang="nb-NO" sz="1600" dirty="0"/>
          </a:p>
          <a:p>
            <a:pPr>
              <a:defRPr/>
            </a:pPr>
            <a:endParaRPr lang="nb-NO" sz="1600" dirty="0"/>
          </a:p>
        </p:txBody>
      </p:sp>
      <p:sp>
        <p:nvSpPr>
          <p:cNvPr id="5124" name="TekstSylinder 3"/>
          <p:cNvSpPr txBox="1">
            <a:spLocks noChangeArrowheads="1"/>
          </p:cNvSpPr>
          <p:nvPr/>
        </p:nvSpPr>
        <p:spPr bwMode="auto">
          <a:xfrm>
            <a:off x="4716463" y="1784350"/>
            <a:ext cx="3887787" cy="33547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2000" b="1" dirty="0"/>
              <a:t>Tilgang på treningsarealer og sted</a:t>
            </a:r>
          </a:p>
          <a:p>
            <a:pPr>
              <a:spcBef>
                <a:spcPct val="0"/>
              </a:spcBef>
              <a:buFontTx/>
              <a:buNone/>
            </a:pPr>
            <a:endParaRPr lang="nb-NO" altLang="nb-NO" sz="2000" b="1" dirty="0"/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nb-NO" altLang="nb-NO" sz="1600" dirty="0"/>
              <a:t>Hovedaktiviteten foregår på Bærum Idrettspark</a:t>
            </a: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nb-NO" altLang="nb-NO" sz="1600" dirty="0"/>
              <a:t>Little League banen</a:t>
            </a: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nb-NO" altLang="nb-NO" sz="1600" dirty="0"/>
              <a:t>Hosle grusbane benyttes sammen med andre fotballbaner i nærområdet</a:t>
            </a: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nb-NO" altLang="nb-NO" sz="1600" dirty="0"/>
              <a:t>I vintersesongen benyttes gymsal på Østerås</a:t>
            </a:r>
          </a:p>
          <a:p>
            <a:pPr>
              <a:spcBef>
                <a:spcPct val="0"/>
              </a:spcBef>
              <a:buFontTx/>
              <a:buNone/>
            </a:pPr>
            <a:endParaRPr lang="nb-NO" altLang="nb-NO" sz="2000" b="1" dirty="0"/>
          </a:p>
          <a:p>
            <a:pPr>
              <a:spcBef>
                <a:spcPct val="0"/>
              </a:spcBef>
              <a:buFontTx/>
              <a:buNone/>
            </a:pPr>
            <a:endParaRPr lang="nb-NO" altLang="nb-NO" sz="2000" b="1" dirty="0"/>
          </a:p>
        </p:txBody>
      </p:sp>
    </p:spTree>
    <p:extLst>
      <p:ext uri="{BB962C8B-B14F-4D97-AF65-F5344CB8AC3E}">
        <p14:creationId xmlns:p14="http://schemas.microsoft.com/office/powerpoint/2010/main" val="3155850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476250"/>
            <a:ext cx="8229600" cy="561975"/>
          </a:xfrm>
        </p:spPr>
        <p:txBody>
          <a:bodyPr/>
          <a:lstStyle/>
          <a:p>
            <a:pPr eaLnBrk="1" hangingPunct="1">
              <a:defRPr/>
            </a:pPr>
            <a:r>
              <a:rPr lang="nb-N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Soft-Baseball 6 - 12 år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Avrundet rektangel 1"/>
          <p:cNvSpPr>
            <a:spLocks noChangeArrowheads="1"/>
          </p:cNvSpPr>
          <p:nvPr/>
        </p:nvSpPr>
        <p:spPr bwMode="auto">
          <a:xfrm>
            <a:off x="2843808" y="1268760"/>
            <a:ext cx="3671888" cy="4744471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b-NO" altLang="nb-NO" sz="3200"/>
          </a:p>
        </p:txBody>
      </p:sp>
      <p:sp>
        <p:nvSpPr>
          <p:cNvPr id="6" name="Avrundet rektangel 5"/>
          <p:cNvSpPr/>
          <p:nvPr/>
        </p:nvSpPr>
        <p:spPr bwMode="auto">
          <a:xfrm>
            <a:off x="3168144" y="1484784"/>
            <a:ext cx="3097212" cy="1010865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nb-NO" sz="1800" dirty="0"/>
              <a:t>Idrettskolen 1. klasse</a:t>
            </a:r>
          </a:p>
          <a:p>
            <a:pPr algn="ctr">
              <a:defRPr/>
            </a:pPr>
            <a:r>
              <a:rPr lang="nb-NO" sz="1800" dirty="0"/>
              <a:t>Jenter og gutter sammen – og på tvers av årganger</a:t>
            </a:r>
          </a:p>
        </p:txBody>
      </p:sp>
      <p:sp>
        <p:nvSpPr>
          <p:cNvPr id="8201" name="Avrundet rektangel 7"/>
          <p:cNvSpPr>
            <a:spLocks noChangeArrowheads="1"/>
          </p:cNvSpPr>
          <p:nvPr/>
        </p:nvSpPr>
        <p:spPr bwMode="auto">
          <a:xfrm>
            <a:off x="3172343" y="2695323"/>
            <a:ext cx="3097212" cy="59451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Barnebaner og fotballbaner</a:t>
            </a:r>
          </a:p>
        </p:txBody>
      </p:sp>
      <p:sp>
        <p:nvSpPr>
          <p:cNvPr id="8203" name="Avrundet rektangel 12"/>
          <p:cNvSpPr>
            <a:spLocks noChangeArrowheads="1"/>
          </p:cNvSpPr>
          <p:nvPr/>
        </p:nvSpPr>
        <p:spPr bwMode="auto">
          <a:xfrm>
            <a:off x="3172343" y="3429000"/>
            <a:ext cx="3097212" cy="6842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1 trening i uken, gymsal i vintersesongen fra 1. klasse vintersesongen</a:t>
            </a:r>
          </a:p>
        </p:txBody>
      </p:sp>
      <p:sp>
        <p:nvSpPr>
          <p:cNvPr id="8205" name="Avrundet rektangel 9"/>
          <p:cNvSpPr>
            <a:spLocks noChangeArrowheads="1"/>
          </p:cNvSpPr>
          <p:nvPr/>
        </p:nvSpPr>
        <p:spPr bwMode="auto">
          <a:xfrm>
            <a:off x="3168144" y="4293096"/>
            <a:ext cx="3097212" cy="6746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nb-NO" altLang="nb-NO" sz="1800" dirty="0"/>
              <a:t>Bærum Idrettspark eller Little League banen </a:t>
            </a:r>
          </a:p>
        </p:txBody>
      </p:sp>
      <p:sp>
        <p:nvSpPr>
          <p:cNvPr id="8206" name="Avrundet rektangel 16"/>
          <p:cNvSpPr>
            <a:spLocks noChangeArrowheads="1"/>
          </p:cNvSpPr>
          <p:nvPr/>
        </p:nvSpPr>
        <p:spPr bwMode="auto">
          <a:xfrm>
            <a:off x="3131146" y="5127266"/>
            <a:ext cx="3097212" cy="6540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Sporadiske kamper og turneringer</a:t>
            </a:r>
          </a:p>
        </p:txBody>
      </p:sp>
    </p:spTree>
    <p:extLst>
      <p:ext uri="{BB962C8B-B14F-4D97-AF65-F5344CB8AC3E}">
        <p14:creationId xmlns:p14="http://schemas.microsoft.com/office/powerpoint/2010/main" val="28685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260648"/>
            <a:ext cx="8335714" cy="777577"/>
          </a:xfrm>
        </p:spPr>
        <p:txBody>
          <a:bodyPr/>
          <a:lstStyle/>
          <a:p>
            <a:pPr eaLnBrk="1" hangingPunct="1">
              <a:defRPr/>
            </a:pPr>
            <a:r>
              <a:rPr lang="nb-N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Soft-Baseball 13-16 år, (13-21 år rent ungdomslag)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0" name="Avrundet rektangel 4"/>
          <p:cNvSpPr>
            <a:spLocks noChangeArrowheads="1"/>
          </p:cNvSpPr>
          <p:nvPr/>
        </p:nvSpPr>
        <p:spPr bwMode="auto">
          <a:xfrm>
            <a:off x="2717774" y="1041682"/>
            <a:ext cx="3891603" cy="4968552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b-NO" altLang="nb-NO" sz="3200"/>
          </a:p>
        </p:txBody>
      </p:sp>
      <p:sp>
        <p:nvSpPr>
          <p:cNvPr id="9228" name="Avrundet rektangel 13"/>
          <p:cNvSpPr>
            <a:spLocks noChangeArrowheads="1"/>
          </p:cNvSpPr>
          <p:nvPr/>
        </p:nvSpPr>
        <p:spPr bwMode="auto">
          <a:xfrm>
            <a:off x="3115761" y="2492896"/>
            <a:ext cx="3095625" cy="6842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Soft-Baseball-baner og fotballbaner</a:t>
            </a:r>
          </a:p>
        </p:txBody>
      </p:sp>
      <p:sp>
        <p:nvSpPr>
          <p:cNvPr id="9232" name="Avrundet rektangel 18"/>
          <p:cNvSpPr>
            <a:spLocks noChangeArrowheads="1"/>
          </p:cNvSpPr>
          <p:nvPr/>
        </p:nvSpPr>
        <p:spPr bwMode="auto">
          <a:xfrm>
            <a:off x="3090184" y="3284983"/>
            <a:ext cx="3095625" cy="9913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2 treninger pr uke i høysesong og 1 trening pr uke i lavsesong</a:t>
            </a:r>
          </a:p>
        </p:txBody>
      </p:sp>
      <p:sp>
        <p:nvSpPr>
          <p:cNvPr id="19" name="Avrundet rektangel 18"/>
          <p:cNvSpPr/>
          <p:nvPr/>
        </p:nvSpPr>
        <p:spPr bwMode="auto">
          <a:xfrm>
            <a:off x="3115762" y="1196752"/>
            <a:ext cx="3095625" cy="1224136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nb-NO" sz="1800" dirty="0"/>
              <a:t>13-16 år – ingen ungdomsserie</a:t>
            </a:r>
          </a:p>
          <a:p>
            <a:pPr algn="ctr">
              <a:defRPr/>
            </a:pPr>
            <a:r>
              <a:rPr lang="nb-NO" sz="1800" dirty="0"/>
              <a:t>Mulighet for enkelte spillere å spille på seniornivå</a:t>
            </a:r>
          </a:p>
        </p:txBody>
      </p:sp>
      <p:sp>
        <p:nvSpPr>
          <p:cNvPr id="21" name="Avrundet rektangel 16"/>
          <p:cNvSpPr>
            <a:spLocks noChangeArrowheads="1"/>
          </p:cNvSpPr>
          <p:nvPr/>
        </p:nvSpPr>
        <p:spPr bwMode="auto">
          <a:xfrm>
            <a:off x="3115762" y="4365104"/>
            <a:ext cx="3097212" cy="6540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Bærum Idrettspark eller Hosle fotballgrus</a:t>
            </a:r>
          </a:p>
        </p:txBody>
      </p:sp>
      <p:sp>
        <p:nvSpPr>
          <p:cNvPr id="22" name="Avrundet rektangel 18"/>
          <p:cNvSpPr>
            <a:spLocks noChangeArrowheads="1"/>
          </p:cNvSpPr>
          <p:nvPr/>
        </p:nvSpPr>
        <p:spPr bwMode="auto">
          <a:xfrm>
            <a:off x="3115760" y="5066279"/>
            <a:ext cx="3095625" cy="85304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Forbundsserie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Ungdomsturneringer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NSBF akademi</a:t>
            </a:r>
          </a:p>
        </p:txBody>
      </p:sp>
    </p:spTree>
    <p:extLst>
      <p:ext uri="{BB962C8B-B14F-4D97-AF65-F5344CB8AC3E}">
        <p14:creationId xmlns:p14="http://schemas.microsoft.com/office/powerpoint/2010/main" val="182169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90761"/>
            <a:ext cx="8554657" cy="561975"/>
          </a:xfrm>
        </p:spPr>
        <p:txBody>
          <a:bodyPr/>
          <a:lstStyle/>
          <a:p>
            <a:pPr eaLnBrk="1" hangingPunct="1">
              <a:defRPr/>
            </a:pPr>
            <a:r>
              <a:rPr lang="nb-N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Soft-Baseball Senior/Veteran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Avrundet rektangel 4"/>
          <p:cNvSpPr>
            <a:spLocks noChangeArrowheads="1"/>
          </p:cNvSpPr>
          <p:nvPr/>
        </p:nvSpPr>
        <p:spPr bwMode="auto">
          <a:xfrm>
            <a:off x="2771800" y="1124744"/>
            <a:ext cx="3841062" cy="4977163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b-NO" altLang="nb-NO" sz="3200"/>
          </a:p>
        </p:txBody>
      </p:sp>
      <p:sp>
        <p:nvSpPr>
          <p:cNvPr id="11" name="Avrundet rektangel 10"/>
          <p:cNvSpPr/>
          <p:nvPr/>
        </p:nvSpPr>
        <p:spPr bwMode="auto">
          <a:xfrm>
            <a:off x="3155295" y="1268760"/>
            <a:ext cx="3095625" cy="65434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nb-NO" sz="1800" dirty="0"/>
              <a:t>Senior (over 21 år)</a:t>
            </a:r>
          </a:p>
        </p:txBody>
      </p:sp>
      <p:sp>
        <p:nvSpPr>
          <p:cNvPr id="12" name="Avrundet rektangel 13"/>
          <p:cNvSpPr>
            <a:spLocks noChangeArrowheads="1"/>
          </p:cNvSpPr>
          <p:nvPr/>
        </p:nvSpPr>
        <p:spPr bwMode="auto">
          <a:xfrm>
            <a:off x="3146104" y="2060848"/>
            <a:ext cx="3095625" cy="72008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Soft-Baseball baner og fotballbaner</a:t>
            </a:r>
          </a:p>
        </p:txBody>
      </p:sp>
      <p:sp>
        <p:nvSpPr>
          <p:cNvPr id="13" name="Avrundet rektangel 17"/>
          <p:cNvSpPr>
            <a:spLocks noChangeArrowheads="1"/>
          </p:cNvSpPr>
          <p:nvPr/>
        </p:nvSpPr>
        <p:spPr bwMode="auto">
          <a:xfrm>
            <a:off x="3155295" y="2852936"/>
            <a:ext cx="3095625" cy="60267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2 treninger pr uke i høysesong og 1 trening pr uke i lavsesong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nb-NO" altLang="nb-NO" sz="1800" dirty="0"/>
          </a:p>
        </p:txBody>
      </p:sp>
      <p:sp>
        <p:nvSpPr>
          <p:cNvPr id="14" name="Avrundet rektangel 18"/>
          <p:cNvSpPr>
            <a:spLocks noChangeArrowheads="1"/>
          </p:cNvSpPr>
          <p:nvPr/>
        </p:nvSpPr>
        <p:spPr bwMode="auto">
          <a:xfrm>
            <a:off x="3146105" y="3573016"/>
            <a:ext cx="3095625" cy="6556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Bærum Idrettspark eller Hoslebanen</a:t>
            </a:r>
          </a:p>
        </p:txBody>
      </p:sp>
      <p:sp>
        <p:nvSpPr>
          <p:cNvPr id="15" name="Avrundet rektangel 16"/>
          <p:cNvSpPr>
            <a:spLocks noChangeArrowheads="1"/>
          </p:cNvSpPr>
          <p:nvPr/>
        </p:nvSpPr>
        <p:spPr bwMode="auto">
          <a:xfrm>
            <a:off x="3144518" y="4293096"/>
            <a:ext cx="3097212" cy="6540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Seriespill og NM spill </a:t>
            </a:r>
          </a:p>
        </p:txBody>
      </p:sp>
      <p:sp>
        <p:nvSpPr>
          <p:cNvPr id="16" name="Avrundet rektangel 18"/>
          <p:cNvSpPr>
            <a:spLocks noChangeArrowheads="1"/>
          </p:cNvSpPr>
          <p:nvPr/>
        </p:nvSpPr>
        <p:spPr bwMode="auto">
          <a:xfrm>
            <a:off x="3144518" y="5085184"/>
            <a:ext cx="3095625" cy="6556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Landslag</a:t>
            </a:r>
          </a:p>
        </p:txBody>
      </p:sp>
    </p:spTree>
    <p:extLst>
      <p:ext uri="{BB962C8B-B14F-4D97-AF65-F5344CB8AC3E}">
        <p14:creationId xmlns:p14="http://schemas.microsoft.com/office/powerpoint/2010/main" val="2128244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Utviklingsplan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il opp 5"/>
          <p:cNvSpPr/>
          <p:nvPr/>
        </p:nvSpPr>
        <p:spPr bwMode="auto">
          <a:xfrm rot="3110508">
            <a:off x="4090398" y="-972843"/>
            <a:ext cx="729017" cy="809204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7" name="Avrundet rektangel 6"/>
          <p:cNvSpPr/>
          <p:nvPr/>
        </p:nvSpPr>
        <p:spPr bwMode="auto">
          <a:xfrm>
            <a:off x="827584" y="4509120"/>
            <a:ext cx="2232248" cy="93610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6 - 7 år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800" dirty="0">
                <a:ea typeface="ヒラギノ角ゴ Pro W3" pitchFamily="1" charset="-128"/>
              </a:rPr>
              <a:t>Aktiv start og gøy</a:t>
            </a:r>
            <a:endParaRPr kumimoji="0" 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8" name="Avrundet rektangel 7"/>
          <p:cNvSpPr/>
          <p:nvPr/>
        </p:nvSpPr>
        <p:spPr bwMode="auto">
          <a:xfrm>
            <a:off x="2195736" y="3356992"/>
            <a:ext cx="2232248" cy="936104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800" dirty="0">
                <a:ea typeface="ヒラギノ角ゴ Pro W3" pitchFamily="1" charset="-128"/>
              </a:rPr>
              <a:t>7 </a:t>
            </a:r>
            <a:r>
              <a:rPr kumimoji="0" 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- 12 år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800" dirty="0">
                <a:ea typeface="ヒラギノ角ゴ Pro W3" pitchFamily="1" charset="-128"/>
              </a:rPr>
              <a:t>Basis ferdigheter og gøy</a:t>
            </a:r>
            <a:endParaRPr kumimoji="0" 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9" name="Avrundet rektangel 8"/>
          <p:cNvSpPr/>
          <p:nvPr/>
        </p:nvSpPr>
        <p:spPr bwMode="auto">
          <a:xfrm>
            <a:off x="3563888" y="2204864"/>
            <a:ext cx="2232248" cy="936104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800" dirty="0">
                <a:ea typeface="ヒラギノ角ゴ Pro W3" pitchFamily="1" charset="-128"/>
              </a:rPr>
              <a:t>13 </a:t>
            </a:r>
            <a:r>
              <a:rPr kumimoji="0" 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- 16 år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800" dirty="0">
                <a:ea typeface="ヒラギノ角ゴ Pro W3" pitchFamily="1" charset="-128"/>
              </a:rPr>
              <a:t>Lære og trene</a:t>
            </a:r>
            <a:endParaRPr kumimoji="0" 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0" name="Avrundet rektangel 9"/>
          <p:cNvSpPr/>
          <p:nvPr/>
        </p:nvSpPr>
        <p:spPr bwMode="auto">
          <a:xfrm>
            <a:off x="5076056" y="1052736"/>
            <a:ext cx="2232248" cy="936104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800" dirty="0">
                <a:ea typeface="ヒラギノ角ゴ Pro W3" pitchFamily="1" charset="-128"/>
              </a:rPr>
              <a:t>16 – senior </a:t>
            </a:r>
            <a:endParaRPr kumimoji="0" 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800" dirty="0">
                <a:ea typeface="ヒラギノ角ゴ Pro W3" pitchFamily="1" charset="-128"/>
              </a:rPr>
              <a:t>Trene for å trene</a:t>
            </a:r>
            <a:endParaRPr kumimoji="0" 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312915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3960"/>
      </a:dk1>
      <a:lt1>
        <a:srgbClr val="FFFFFF"/>
      </a:lt1>
      <a:dk2>
        <a:srgbClr val="003960"/>
      </a:dk2>
      <a:lt2>
        <a:srgbClr val="808080"/>
      </a:lt2>
      <a:accent1>
        <a:srgbClr val="6EBA00"/>
      </a:accent1>
      <a:accent2>
        <a:srgbClr val="333399"/>
      </a:accent2>
      <a:accent3>
        <a:srgbClr val="FFFFFF"/>
      </a:accent3>
      <a:accent4>
        <a:srgbClr val="002F51"/>
      </a:accent4>
      <a:accent5>
        <a:srgbClr val="BAD9AA"/>
      </a:accent5>
      <a:accent6>
        <a:srgbClr val="2D2D8A"/>
      </a:accent6>
      <a:hlink>
        <a:srgbClr val="009999"/>
      </a:hlink>
      <a:folHlink>
        <a:srgbClr val="746EE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15137</TotalTime>
  <Words>276</Words>
  <Application>Microsoft Office PowerPoint</Application>
  <PresentationFormat>Skjermfremvisning (4:3)</PresentationFormat>
  <Paragraphs>55</Paragraphs>
  <Slides>6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9" baseType="lpstr">
      <vt:lpstr>Arial</vt:lpstr>
      <vt:lpstr>Wingdings</vt:lpstr>
      <vt:lpstr>Blank Presentation</vt:lpstr>
      <vt:lpstr>Årgangsark  ØHIL Softball / Baseball rev november 2020</vt:lpstr>
      <vt:lpstr>Soft - Baseball, se retningslinjer fra NSBF</vt:lpstr>
      <vt:lpstr>Soft-Baseball 6 - 12 år</vt:lpstr>
      <vt:lpstr>Soft-Baseball 13-16 år, (13-21 år rent ungdomslag)</vt:lpstr>
      <vt:lpstr>Soft-Baseball Senior/Veteran</vt:lpstr>
      <vt:lpstr>Utviklingsplan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Sportslig plan 2008</dc:title>
  <dc:creator>Øvrevoll Hosle IL</dc:creator>
  <cp:lastModifiedBy>Torunn Kvitli</cp:lastModifiedBy>
  <cp:revision>950</cp:revision>
  <cp:lastPrinted>2015-11-04T12:12:24Z</cp:lastPrinted>
  <dcterms:created xsi:type="dcterms:W3CDTF">2014-02-05T11:10:40Z</dcterms:created>
  <dcterms:modified xsi:type="dcterms:W3CDTF">2020-11-10T18:01:08Z</dcterms:modified>
</cp:coreProperties>
</file>